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9" r:id="rId5"/>
    <p:sldId id="260" r:id="rId6"/>
    <p:sldId id="258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96A710-5E86-449C-870A-6BBE9849534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5D5B0-501C-40CA-9D35-A421F4BE61F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Free Happy New Year Borders - New Year Border Clip Art - 2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4248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1844824"/>
            <a:ext cx="6768752" cy="3240360"/>
          </a:xfrm>
        </p:spPr>
        <p:txBody>
          <a:bodyPr>
            <a:normAutofit/>
          </a:bodyPr>
          <a:lstStyle/>
          <a:p>
            <a:r>
              <a:rPr lang="en-GB" sz="40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Blue Group</a:t>
            </a:r>
          </a:p>
          <a:p>
            <a:endParaRPr lang="en-GB" sz="36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Wednesday 13</a:t>
            </a:r>
            <a:r>
              <a:rPr lang="en-GB" sz="36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January 2021</a:t>
            </a:r>
          </a:p>
          <a:p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LI – To retrieve information from a non-fiction (factual) text.</a:t>
            </a:r>
            <a:endParaRPr lang="en-GB" sz="36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-243408"/>
            <a:ext cx="7772400" cy="1470025"/>
          </a:xfrm>
        </p:spPr>
        <p:txBody>
          <a:bodyPr>
            <a:normAutofit/>
          </a:bodyPr>
          <a:lstStyle/>
          <a:p>
            <a:r>
              <a:rPr lang="en-GB" sz="6600" b="1" u="sng" dirty="0" smtClean="0"/>
              <a:t>Think about:</a:t>
            </a:r>
            <a:endParaRPr lang="en-GB" sz="6600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80728"/>
            <a:ext cx="9144000" cy="2016224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What is ‘New Year’ and why is it special?</a:t>
            </a:r>
          </a:p>
          <a:p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What do you do for New Year?</a:t>
            </a:r>
          </a:p>
          <a:p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What is a New Year’s resolution?</a:t>
            </a:r>
          </a:p>
          <a:p>
            <a:endParaRPr lang="en-GB" sz="36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098" name="Picture 2" descr="Happy New Year 2020 - UNICON"/>
          <p:cNvPicPr>
            <a:picLocks noChangeAspect="1" noChangeArrowheads="1"/>
          </p:cNvPicPr>
          <p:nvPr/>
        </p:nvPicPr>
        <p:blipFill>
          <a:blip r:embed="rId2" cstate="print"/>
          <a:srcRect b="30045"/>
          <a:stretch>
            <a:fillRect/>
          </a:stretch>
        </p:blipFill>
        <p:spPr bwMode="auto">
          <a:xfrm>
            <a:off x="0" y="2996952"/>
            <a:ext cx="9144000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New Year's Eve Border | New year coloring pages, Page borders, Borders for  paper"/>
          <p:cNvPicPr>
            <a:picLocks noChangeAspect="1" noChangeArrowheads="1"/>
          </p:cNvPicPr>
          <p:nvPr/>
        </p:nvPicPr>
        <p:blipFill>
          <a:blip r:embed="rId2" cstate="print"/>
          <a:srcRect b="43590"/>
          <a:stretch>
            <a:fillRect/>
          </a:stretch>
        </p:blipFill>
        <p:spPr bwMode="auto">
          <a:xfrm>
            <a:off x="-108520" y="-27384"/>
            <a:ext cx="9398000" cy="7056784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56992"/>
            <a:ext cx="8208912" cy="3263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New Year's Eve Border | New year coloring pages, Page borders, Borders for  paper"/>
          <p:cNvPicPr>
            <a:picLocks noChangeAspect="1" noChangeArrowheads="1"/>
          </p:cNvPicPr>
          <p:nvPr/>
        </p:nvPicPr>
        <p:blipFill>
          <a:blip r:embed="rId2" cstate="print"/>
          <a:srcRect b="43590"/>
          <a:stretch>
            <a:fillRect/>
          </a:stretch>
        </p:blipFill>
        <p:spPr bwMode="auto">
          <a:xfrm>
            <a:off x="-108520" y="-27384"/>
            <a:ext cx="9398000" cy="7056784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952328"/>
            <a:ext cx="7720454" cy="40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New Year's Eve Border | New year coloring pages, Page borders, Borders for  paper"/>
          <p:cNvPicPr>
            <a:picLocks noChangeAspect="1" noChangeArrowheads="1"/>
          </p:cNvPicPr>
          <p:nvPr/>
        </p:nvPicPr>
        <p:blipFill>
          <a:blip r:embed="rId2" cstate="print"/>
          <a:srcRect b="43590"/>
          <a:stretch>
            <a:fillRect/>
          </a:stretch>
        </p:blipFill>
        <p:spPr bwMode="auto">
          <a:xfrm>
            <a:off x="-108520" y="-27384"/>
            <a:ext cx="9398000" cy="7056784"/>
          </a:xfrm>
          <a:prstGeom prst="rect">
            <a:avLst/>
          </a:prstGeom>
          <a:noFill/>
        </p:spPr>
      </p:pic>
      <p:pic>
        <p:nvPicPr>
          <p:cNvPr id="921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429000"/>
            <a:ext cx="810293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98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5400" b="1" u="sng" dirty="0" smtClean="0"/>
              <a:t>Question Time</a:t>
            </a:r>
            <a:br>
              <a:rPr lang="en-GB" sz="5400" b="1" u="sng" dirty="0" smtClean="0"/>
            </a:br>
            <a:r>
              <a:rPr lang="en-GB" sz="1000" dirty="0"/>
              <a:t/>
            </a:r>
            <a:br>
              <a:rPr lang="en-GB" sz="1000" dirty="0"/>
            </a:br>
            <a:r>
              <a:rPr lang="en-GB" sz="4000" dirty="0" smtClean="0"/>
              <a:t>Remember to answer all questions in full sentences.</a:t>
            </a:r>
            <a:br>
              <a:rPr lang="en-GB" sz="4000" dirty="0" smtClean="0"/>
            </a:br>
            <a:r>
              <a:rPr lang="en-GB" sz="1800" dirty="0" smtClean="0">
                <a:solidFill>
                  <a:schemeClr val="bg1"/>
                </a:solidFill>
              </a:rPr>
              <a:t>.</a:t>
            </a: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>Talk through your answer before you write it down and check that your answer makes sense!</a:t>
            </a:r>
            <a:endParaRPr lang="en-GB" sz="5300" b="1" u="sng" dirty="0"/>
          </a:p>
        </p:txBody>
      </p:sp>
      <p:pic>
        <p:nvPicPr>
          <p:cNvPr id="2049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778" y="4151796"/>
            <a:ext cx="9222290" cy="2661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When is New Year celebrated?</a:t>
            </a:r>
          </a:p>
          <a:p>
            <a:pPr>
              <a:lnSpc>
                <a:spcPct val="200000"/>
              </a:lnSpc>
              <a:buNone/>
            </a:pPr>
            <a:r>
              <a:rPr lang="en-GB" dirty="0" smtClean="0"/>
              <a:t>__________________________________________________________________________________________________________________________________________________________________________________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58</Words>
  <Application>Microsoft Office PowerPoint</Application>
  <PresentationFormat>On-screen Show (4:3)</PresentationFormat>
  <Paragraphs>11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Think about:</vt:lpstr>
      <vt:lpstr>Slide 3</vt:lpstr>
      <vt:lpstr>Slide 4</vt:lpstr>
      <vt:lpstr>Slide 5</vt:lpstr>
      <vt:lpstr>Question Time  Remember to answer all questions in full sentences. . Talk through your answer before you write it down and check that your answer makes sense!</vt:lpstr>
      <vt:lpstr>Slide 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Natalie Lauren</dc:creator>
  <cp:lastModifiedBy>Natalie Lauren</cp:lastModifiedBy>
  <cp:revision>3</cp:revision>
  <dcterms:created xsi:type="dcterms:W3CDTF">2021-01-12T14:36:09Z</dcterms:created>
  <dcterms:modified xsi:type="dcterms:W3CDTF">2021-01-12T15:42:34Z</dcterms:modified>
</cp:coreProperties>
</file>