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4" r:id="rId4"/>
    <p:sldId id="257" r:id="rId5"/>
    <p:sldId id="263" r:id="rId6"/>
    <p:sldId id="259" r:id="rId7"/>
    <p:sldId id="258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ree Happy New Year Borders - New Year Border Clip Art - 2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4248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844824"/>
            <a:ext cx="6768752" cy="324036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00B050"/>
                </a:solidFill>
              </a:rPr>
              <a:t>Green Group</a:t>
            </a:r>
          </a:p>
          <a:p>
            <a:endParaRPr lang="en-GB" sz="3600" b="1" dirty="0" smtClean="0">
              <a:solidFill>
                <a:srgbClr val="00B050"/>
              </a:solidFill>
            </a:endParaRPr>
          </a:p>
          <a:p>
            <a:r>
              <a:rPr lang="en-GB" sz="3600" b="1" dirty="0" smtClean="0">
                <a:solidFill>
                  <a:srgbClr val="00B050"/>
                </a:solidFill>
              </a:rPr>
              <a:t>Wednesday 13</a:t>
            </a:r>
            <a:r>
              <a:rPr lang="en-GB" sz="3600" b="1" baseline="30000" dirty="0" smtClean="0">
                <a:solidFill>
                  <a:srgbClr val="00B050"/>
                </a:solidFill>
              </a:rPr>
              <a:t>th</a:t>
            </a:r>
            <a:r>
              <a:rPr lang="en-GB" sz="3600" b="1" dirty="0" smtClean="0">
                <a:solidFill>
                  <a:srgbClr val="00B050"/>
                </a:solidFill>
              </a:rPr>
              <a:t> January 2021</a:t>
            </a:r>
          </a:p>
          <a:p>
            <a:r>
              <a:rPr lang="en-GB" sz="3600" b="1" dirty="0" smtClean="0">
                <a:solidFill>
                  <a:srgbClr val="00B050"/>
                </a:solidFill>
              </a:rPr>
              <a:t>LI – To retrieve information from a non-fiction (factual) text.</a:t>
            </a:r>
            <a:endParaRPr lang="en-GB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-243408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b="1" u="sng" dirty="0" smtClean="0"/>
              <a:t>Think about:</a:t>
            </a:r>
            <a:endParaRPr lang="en-GB" sz="66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80728"/>
            <a:ext cx="9144000" cy="2016224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rgbClr val="00B050"/>
                </a:solidFill>
              </a:rPr>
              <a:t>What is ‘New Year’ and why is it special?</a:t>
            </a:r>
          </a:p>
          <a:p>
            <a:r>
              <a:rPr lang="en-GB" sz="3600" b="1" dirty="0" smtClean="0">
                <a:solidFill>
                  <a:srgbClr val="00B050"/>
                </a:solidFill>
              </a:rPr>
              <a:t>Do you know of any New Year traditions?</a:t>
            </a:r>
          </a:p>
          <a:p>
            <a:r>
              <a:rPr lang="en-GB" sz="3600" b="1" dirty="0" smtClean="0">
                <a:solidFill>
                  <a:srgbClr val="00B050"/>
                </a:solidFill>
              </a:rPr>
              <a:t>What is a New Year’s resolution?</a:t>
            </a:r>
          </a:p>
          <a:p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 descr="Happy New Year 2020 - UNICON"/>
          <p:cNvPicPr>
            <a:picLocks noChangeAspect="1" noChangeArrowheads="1"/>
          </p:cNvPicPr>
          <p:nvPr/>
        </p:nvPicPr>
        <p:blipFill>
          <a:blip r:embed="rId2" cstate="print"/>
          <a:srcRect b="30045"/>
          <a:stretch>
            <a:fillRect/>
          </a:stretch>
        </p:blipFill>
        <p:spPr bwMode="auto">
          <a:xfrm>
            <a:off x="0" y="2996952"/>
            <a:ext cx="9144000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7" y="2924944"/>
            <a:ext cx="7557537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82301"/>
            <a:ext cx="7128792" cy="434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510836"/>
            <a:ext cx="7272808" cy="4806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84984"/>
            <a:ext cx="8109001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5400" b="1" u="sng" dirty="0" smtClean="0"/>
              <a:t>Question Time</a:t>
            </a:r>
            <a:br>
              <a:rPr lang="en-GB" sz="5400" b="1" u="sng" dirty="0" smtClean="0"/>
            </a:br>
            <a:r>
              <a:rPr lang="en-GB" sz="1000" dirty="0"/>
              <a:t/>
            </a:r>
            <a:br>
              <a:rPr lang="en-GB" sz="1000" dirty="0"/>
            </a:br>
            <a:r>
              <a:rPr lang="en-GB" sz="3600" dirty="0" smtClean="0"/>
              <a:t>Remember to answer all questions in full sentences – you can use the question to help form your answer.</a:t>
            </a:r>
            <a:br>
              <a:rPr lang="en-GB" sz="3600" dirty="0" smtClean="0"/>
            </a:br>
            <a:r>
              <a:rPr lang="en-GB" sz="1600" dirty="0" smtClean="0">
                <a:solidFill>
                  <a:schemeClr val="bg1"/>
                </a:solidFill>
              </a:rPr>
              <a:t>.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Talk through your answers before you write them down to check that your answers makes sense!</a:t>
            </a:r>
            <a:endParaRPr lang="en-GB" sz="5300" b="1" u="sng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1088"/>
            <a:ext cx="9144000" cy="266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When is New Year celebrated in most countries?</a:t>
            </a:r>
          </a:p>
          <a:p>
            <a:pPr>
              <a:lnSpc>
                <a:spcPct val="200000"/>
              </a:lnSpc>
              <a:buNone/>
            </a:pPr>
            <a:r>
              <a:rPr lang="en-GB" dirty="0" smtClean="0"/>
              <a:t>__________________________________________________________________________________________________________________________________________________________________________________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62</Words>
  <Application>Microsoft Office PowerPoint</Application>
  <PresentationFormat>On-screen Show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Think about:</vt:lpstr>
      <vt:lpstr>Slide 3</vt:lpstr>
      <vt:lpstr>Slide 4</vt:lpstr>
      <vt:lpstr>Slide 5</vt:lpstr>
      <vt:lpstr>Slide 6</vt:lpstr>
      <vt:lpstr>Question Time  Remember to answer all questions in full sentences – you can use the question to help form your answer. . Talk through your answers before you write them down to check that your answers makes sense!</vt:lpstr>
      <vt:lpstr>Slide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Natalie Lauren</dc:creator>
  <cp:lastModifiedBy>Natalie Lauren</cp:lastModifiedBy>
  <cp:revision>5</cp:revision>
  <dcterms:created xsi:type="dcterms:W3CDTF">2021-01-12T14:36:09Z</dcterms:created>
  <dcterms:modified xsi:type="dcterms:W3CDTF">2021-01-12T16:25:03Z</dcterms:modified>
</cp:coreProperties>
</file>